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70" r:id="rId5"/>
    <p:sldId id="287" r:id="rId6"/>
    <p:sldId id="257" r:id="rId7"/>
    <p:sldId id="260" r:id="rId8"/>
    <p:sldId id="277" r:id="rId9"/>
    <p:sldId id="278" r:id="rId10"/>
    <p:sldId id="271" r:id="rId11"/>
    <p:sldId id="261" r:id="rId12"/>
    <p:sldId id="262" r:id="rId13"/>
    <p:sldId id="279" r:id="rId14"/>
    <p:sldId id="281" r:id="rId15"/>
    <p:sldId id="280" r:id="rId16"/>
    <p:sldId id="272" r:id="rId17"/>
    <p:sldId id="263" r:id="rId18"/>
    <p:sldId id="264" r:id="rId19"/>
    <p:sldId id="282" r:id="rId20"/>
    <p:sldId id="273" r:id="rId21"/>
    <p:sldId id="265" r:id="rId22"/>
    <p:sldId id="266" r:id="rId23"/>
    <p:sldId id="283" r:id="rId24"/>
    <p:sldId id="284" r:id="rId25"/>
    <p:sldId id="274" r:id="rId26"/>
    <p:sldId id="267" r:id="rId27"/>
    <p:sldId id="268" r:id="rId28"/>
    <p:sldId id="285" r:id="rId29"/>
    <p:sldId id="286" r:id="rId30"/>
    <p:sldId id="275" r:id="rId31"/>
    <p:sldId id="276" r:id="rId32"/>
    <p:sldId id="26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CA169F3-5D37-47BA-A147-97A73580C31B}">
          <p14:sldIdLst>
            <p14:sldId id="256"/>
            <p14:sldId id="258"/>
            <p14:sldId id="259"/>
            <p14:sldId id="270"/>
            <p14:sldId id="287"/>
          </p14:sldIdLst>
        </p14:section>
        <p14:section name="Focus" id="{86B6EE9E-1553-469B-849F-9F4FC37E49FB}">
          <p14:sldIdLst>
            <p14:sldId id="257"/>
            <p14:sldId id="260"/>
            <p14:sldId id="277"/>
            <p14:sldId id="278"/>
            <p14:sldId id="271"/>
          </p14:sldIdLst>
        </p14:section>
        <p14:section name="Media" id="{02A1CF0B-09D8-4347-9992-F96D0ACC6A49}">
          <p14:sldIdLst>
            <p14:sldId id="261"/>
            <p14:sldId id="262"/>
            <p14:sldId id="279"/>
            <p14:sldId id="281"/>
            <p14:sldId id="280"/>
            <p14:sldId id="272"/>
          </p14:sldIdLst>
        </p14:section>
        <p14:section name="Planning" id="{1F35166D-63A0-4907-B8FE-E42F0DC720F8}">
          <p14:sldIdLst>
            <p14:sldId id="263"/>
            <p14:sldId id="264"/>
            <p14:sldId id="282"/>
            <p14:sldId id="273"/>
          </p14:sldIdLst>
        </p14:section>
        <p14:section name="Distribution" id="{9C303FBA-2045-46BB-A226-4933C7905026}">
          <p14:sldIdLst>
            <p14:sldId id="265"/>
            <p14:sldId id="266"/>
            <p14:sldId id="283"/>
            <p14:sldId id="284"/>
            <p14:sldId id="274"/>
          </p14:sldIdLst>
        </p14:section>
        <p14:section name="Results" id="{166314E5-C99D-46D6-BBCF-796C9CA4F0C6}">
          <p14:sldIdLst>
            <p14:sldId id="267"/>
            <p14:sldId id="268"/>
            <p14:sldId id="285"/>
            <p14:sldId id="286"/>
            <p14:sldId id="275"/>
          </p14:sldIdLst>
        </p14:section>
        <p14:section name="Closing" id="{E9351D02-B2B4-41C5-8934-341A93E95D4B}">
          <p14:sldIdLst>
            <p14:sldId id="276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CONTENT THAT MATTERS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SUSAN WENNER JACKSON</a:t>
            </a:r>
          </a:p>
        </p:txBody>
      </p:sp>
    </p:spTree>
    <p:extLst>
      <p:ext uri="{BB962C8B-B14F-4D97-AF65-F5344CB8AC3E}">
        <p14:creationId xmlns:p14="http://schemas.microsoft.com/office/powerpoint/2010/main" val="304757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WORDPRESS TIP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CATEGORIES and TAGS to organize your posts and hone your content focus.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RESOURCE</a:t>
            </a:r>
            <a:r>
              <a:rPr lang="en-US" dirty="0"/>
              <a:t> </a:t>
            </a:r>
          </a:p>
          <a:p>
            <a:r>
              <a:rPr lang="en-US" dirty="0"/>
              <a:t>15 questions to ask yourself when choosing a focus:</a:t>
            </a:r>
          </a:p>
          <a:p>
            <a:r>
              <a:rPr lang="en-US" dirty="0"/>
              <a:t>http://problogger.com/podcast/59-2/</a:t>
            </a:r>
          </a:p>
        </p:txBody>
      </p:sp>
    </p:spTree>
    <p:extLst>
      <p:ext uri="{BB962C8B-B14F-4D97-AF65-F5344CB8AC3E}">
        <p14:creationId xmlns:p14="http://schemas.microsoft.com/office/powerpoint/2010/main" val="61405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MEDIUM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the platforms or formats that work best for you and your audience.</a:t>
            </a:r>
          </a:p>
        </p:txBody>
      </p:sp>
    </p:spTree>
    <p:extLst>
      <p:ext uri="{BB962C8B-B14F-4D97-AF65-F5344CB8AC3E}">
        <p14:creationId xmlns:p14="http://schemas.microsoft.com/office/powerpoint/2010/main" val="361004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6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MEDIUM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your strengths?</a:t>
            </a:r>
          </a:p>
          <a:p>
            <a:r>
              <a:rPr lang="en-US" sz="2800" dirty="0"/>
              <a:t>What tools and resources are available?</a:t>
            </a:r>
          </a:p>
          <a:p>
            <a:r>
              <a:rPr lang="en-US" sz="2800" dirty="0"/>
              <a:t>What do you want to learn?</a:t>
            </a:r>
          </a:p>
          <a:p>
            <a:r>
              <a:rPr lang="en-US" sz="2800" dirty="0"/>
              <a:t>Consider the senses</a:t>
            </a:r>
          </a:p>
        </p:txBody>
      </p:sp>
    </p:spTree>
    <p:extLst>
      <p:ext uri="{BB962C8B-B14F-4D97-AF65-F5344CB8AC3E}">
        <p14:creationId xmlns:p14="http://schemas.microsoft.com/office/powerpoint/2010/main" val="1525391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MEDIUM: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Video</a:t>
            </a:r>
          </a:p>
          <a:p>
            <a:r>
              <a:rPr lang="en-US" sz="2800" dirty="0"/>
              <a:t>Podcast</a:t>
            </a:r>
          </a:p>
          <a:p>
            <a:r>
              <a:rPr lang="en-US" sz="2800" dirty="0"/>
              <a:t>Photography</a:t>
            </a:r>
          </a:p>
          <a:p>
            <a:r>
              <a:rPr lang="en-US" sz="2800" dirty="0"/>
              <a:t>Illustration</a:t>
            </a:r>
          </a:p>
          <a:p>
            <a:r>
              <a:rPr lang="en-US" sz="2800" dirty="0"/>
              <a:t>Written article</a:t>
            </a:r>
          </a:p>
          <a:p>
            <a:r>
              <a:rPr lang="en-US" sz="2800" dirty="0"/>
              <a:t>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Webinar</a:t>
            </a:r>
          </a:p>
          <a:p>
            <a:r>
              <a:rPr lang="en-US" sz="2800" dirty="0"/>
              <a:t>Online course</a:t>
            </a:r>
          </a:p>
          <a:p>
            <a:r>
              <a:rPr lang="en-US" sz="2800" dirty="0"/>
              <a:t>E-book</a:t>
            </a:r>
          </a:p>
          <a:p>
            <a:r>
              <a:rPr lang="en-US" sz="2800" dirty="0"/>
              <a:t>Email</a:t>
            </a:r>
          </a:p>
          <a:p>
            <a:r>
              <a:rPr lang="en-US" sz="2800" dirty="0"/>
              <a:t>Live event</a:t>
            </a:r>
          </a:p>
          <a:p>
            <a:r>
              <a:rPr lang="en-US" sz="2800" dirty="0"/>
              <a:t>Slide show</a:t>
            </a:r>
          </a:p>
        </p:txBody>
      </p:sp>
    </p:spTree>
    <p:extLst>
      <p:ext uri="{BB962C8B-B14F-4D97-AF65-F5344CB8AC3E}">
        <p14:creationId xmlns:p14="http://schemas.microsoft.com/office/powerpoint/2010/main" val="37872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8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WORDPRESS TIP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 content from other platforms to keep your WordPress site the hub and spark engagement.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RESOURCE</a:t>
            </a:r>
          </a:p>
          <a:p>
            <a:endParaRPr lang="en-US" dirty="0"/>
          </a:p>
          <a:p>
            <a:r>
              <a:rPr lang="en-US" dirty="0"/>
              <a:t>Get inspiration and tips for various content types and platforms:</a:t>
            </a:r>
          </a:p>
          <a:p>
            <a:r>
              <a:rPr lang="en-US" dirty="0"/>
              <a:t>http://iblogmagazine.com/</a:t>
            </a:r>
          </a:p>
        </p:txBody>
      </p:sp>
    </p:spTree>
    <p:extLst>
      <p:ext uri="{BB962C8B-B14F-4D97-AF65-F5344CB8AC3E}">
        <p14:creationId xmlns:p14="http://schemas.microsoft.com/office/powerpoint/2010/main" val="412051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A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 an editorial calendar to map out content creation and promotion.</a:t>
            </a:r>
          </a:p>
        </p:txBody>
      </p:sp>
    </p:spTree>
    <p:extLst>
      <p:ext uri="{BB962C8B-B14F-4D97-AF65-F5344CB8AC3E}">
        <p14:creationId xmlns:p14="http://schemas.microsoft.com/office/powerpoint/2010/main" val="486917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7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3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A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Consolidate</a:t>
            </a:r>
          </a:p>
          <a:p>
            <a:r>
              <a:rPr lang="en-US" sz="2800" dirty="0"/>
              <a:t>Consider seasonality, holidays, themes, trends</a:t>
            </a:r>
          </a:p>
          <a:p>
            <a:r>
              <a:rPr lang="en-US" sz="2800" dirty="0"/>
              <a:t>Publishing: new and updated</a:t>
            </a:r>
          </a:p>
          <a:p>
            <a:r>
              <a:rPr lang="en-US" sz="2800" dirty="0"/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362634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4728" y="276931"/>
            <a:ext cx="4852988" cy="1617163"/>
          </a:xfrm>
        </p:spPr>
        <p:txBody>
          <a:bodyPr/>
          <a:lstStyle/>
          <a:p>
            <a:r>
              <a:rPr lang="en-US" dirty="0"/>
              <a:t>A LITTLE ABOUT ME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368" b="1236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14728" y="1957823"/>
            <a:ext cx="4852988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Childhood dream: Publish a magazine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Career spanning journalism, PR, social media, marketing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WordPress blogger since 2009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Cincinnati Blogging Meetup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" y="4863028"/>
            <a:ext cx="5207977" cy="17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83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WORDPRESS TIP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Hands-down, </a:t>
            </a:r>
            <a:r>
              <a:rPr lang="en-US" dirty="0" err="1"/>
              <a:t>CoSchedule</a:t>
            </a:r>
            <a:r>
              <a:rPr lang="en-US" dirty="0"/>
              <a:t> makes the best editorial calendar plugin for WordPress. WORTH THE $!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RESOURCE</a:t>
            </a:r>
          </a:p>
          <a:p>
            <a:r>
              <a:rPr lang="en-US" dirty="0"/>
              <a:t>Get more ideas and free templates:</a:t>
            </a:r>
          </a:p>
          <a:p>
            <a:r>
              <a:rPr lang="en-US" dirty="0"/>
              <a:t>http://coschedule.com/editorial-calendar-template</a:t>
            </a:r>
          </a:p>
        </p:txBody>
      </p:sp>
    </p:spTree>
    <p:extLst>
      <p:ext uri="{BB962C8B-B14F-4D97-AF65-F5344CB8AC3E}">
        <p14:creationId xmlns:p14="http://schemas.microsoft.com/office/powerpoint/2010/main" val="1769211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WORD 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Distribute your content to the audience you want to reach.</a:t>
            </a:r>
          </a:p>
        </p:txBody>
      </p:sp>
    </p:spTree>
    <p:extLst>
      <p:ext uri="{BB962C8B-B14F-4D97-AF65-F5344CB8AC3E}">
        <p14:creationId xmlns:p14="http://schemas.microsoft.com/office/powerpoint/2010/main" val="36409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WORD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Once is not enough</a:t>
            </a:r>
          </a:p>
          <a:p>
            <a:r>
              <a:rPr lang="en-US" sz="2800" dirty="0"/>
              <a:t>Reach your audience with frequency and variety</a:t>
            </a:r>
          </a:p>
          <a:p>
            <a:r>
              <a:rPr lang="en-US" sz="2800" dirty="0"/>
              <a:t>Tap the power of automation</a:t>
            </a:r>
          </a:p>
          <a:p>
            <a:r>
              <a:rPr lang="en-US" sz="2800" dirty="0"/>
              <a:t>Make it easy for fans to share</a:t>
            </a:r>
          </a:p>
          <a:p>
            <a:r>
              <a:rPr lang="en-US" sz="2800" dirty="0"/>
              <a:t>Invest when it makes sense</a:t>
            </a:r>
          </a:p>
        </p:txBody>
      </p:sp>
    </p:spTree>
    <p:extLst>
      <p:ext uri="{BB962C8B-B14F-4D97-AF65-F5344CB8AC3E}">
        <p14:creationId xmlns:p14="http://schemas.microsoft.com/office/powerpoint/2010/main" val="2942294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93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04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WORDPRESS TIP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Organize and maximize your existing content for marketing and more with WP ALL EXPORT plugin.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RESOURCE</a:t>
            </a:r>
          </a:p>
          <a:p>
            <a:r>
              <a:rPr lang="en-US" dirty="0"/>
              <a:t>Create a social marketing strategy from scratch:</a:t>
            </a:r>
          </a:p>
          <a:p>
            <a:r>
              <a:rPr lang="en-US" dirty="0"/>
              <a:t>https://blog.bufferapp.com/ social-media-marketing-plan</a:t>
            </a:r>
          </a:p>
        </p:txBody>
      </p:sp>
    </p:spTree>
    <p:extLst>
      <p:ext uri="{BB962C8B-B14F-4D97-AF65-F5344CB8AC3E}">
        <p14:creationId xmlns:p14="http://schemas.microsoft.com/office/powerpoint/2010/main" val="54031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THE DEAL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Harness the power of content to achieve your goals.</a:t>
            </a:r>
          </a:p>
        </p:txBody>
      </p:sp>
    </p:spTree>
    <p:extLst>
      <p:ext uri="{BB962C8B-B14F-4D97-AF65-F5344CB8AC3E}">
        <p14:creationId xmlns:p14="http://schemas.microsoft.com/office/powerpoint/2010/main" val="568531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7506"/>
            <a:ext cx="12343625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90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THE 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What’s your end game?</a:t>
            </a:r>
          </a:p>
          <a:p>
            <a:r>
              <a:rPr lang="en-US" sz="2800" dirty="0"/>
              <a:t>80/20 rule: 80% value, 20% sell</a:t>
            </a:r>
          </a:p>
          <a:p>
            <a:r>
              <a:rPr lang="en-US" sz="2800" dirty="0"/>
              <a:t>Be authentic, helpful, honest</a:t>
            </a:r>
          </a:p>
        </p:txBody>
      </p:sp>
    </p:spTree>
    <p:extLst>
      <p:ext uri="{BB962C8B-B14F-4D97-AF65-F5344CB8AC3E}">
        <p14:creationId xmlns:p14="http://schemas.microsoft.com/office/powerpoint/2010/main" val="2915119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4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YOU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16" r="2501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2372401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WORDPRESS TIP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DATA to evaluate which content and methods produce best ROI.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RESOURCE</a:t>
            </a:r>
          </a:p>
          <a:p>
            <a:endParaRPr lang="en-US" dirty="0"/>
          </a:p>
          <a:p>
            <a:r>
              <a:rPr lang="en-US" dirty="0"/>
              <a:t>Get Google Analytics WD Plugin to serve up key insights right to your dashboard:</a:t>
            </a:r>
          </a:p>
          <a:p>
            <a:r>
              <a:rPr lang="en-US" dirty="0"/>
              <a:t>https://web-dorado.com/products/ wordpress-google-analytics-plugin.html</a:t>
            </a:r>
          </a:p>
        </p:txBody>
      </p:sp>
    </p:spTree>
    <p:extLst>
      <p:ext uri="{BB962C8B-B14F-4D97-AF65-F5344CB8AC3E}">
        <p14:creationId xmlns:p14="http://schemas.microsoft.com/office/powerpoint/2010/main" val="1503962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dirty="0"/>
              <a:t>Identify your focus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Choose your medium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Make a plan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Get the word out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Close the deal</a:t>
            </a:r>
          </a:p>
        </p:txBody>
      </p:sp>
      <p:sp>
        <p:nvSpPr>
          <p:cNvPr id="4" name="Rectangle 3"/>
          <p:cNvSpPr/>
          <p:nvPr/>
        </p:nvSpPr>
        <p:spPr>
          <a:xfrm>
            <a:off x="6477178" y="5925987"/>
            <a:ext cx="5250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http://bit.ly/wccincy-content</a:t>
            </a:r>
          </a:p>
        </p:txBody>
      </p:sp>
    </p:spTree>
    <p:extLst>
      <p:ext uri="{BB962C8B-B14F-4D97-AF65-F5344CB8AC3E}">
        <p14:creationId xmlns:p14="http://schemas.microsoft.com/office/powerpoint/2010/main" val="4164628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CONNECT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SusanWennerJackson.com</a:t>
            </a:r>
          </a:p>
          <a:p>
            <a:r>
              <a:rPr lang="en-US" dirty="0"/>
              <a:t>WorkingMomsAgainstGuilt.com</a:t>
            </a:r>
          </a:p>
          <a:p>
            <a:r>
              <a:rPr lang="en-US" dirty="0"/>
              <a:t>@</a:t>
            </a:r>
            <a:r>
              <a:rPr lang="en-US" dirty="0" err="1"/>
              <a:t>susanwjackson</a:t>
            </a:r>
            <a:endParaRPr lang="en-US" dirty="0"/>
          </a:p>
          <a:p>
            <a:r>
              <a:rPr lang="en-US" dirty="0"/>
              <a:t>meetup.com/Cincinnati-Blogging-Meetup/</a:t>
            </a:r>
          </a:p>
          <a:p>
            <a:r>
              <a:rPr lang="en-US" dirty="0"/>
              <a:t>susanwennerjackson@gmail.com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1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dirty="0"/>
              <a:t>Identify your </a:t>
            </a:r>
            <a:r>
              <a:rPr lang="en-US" sz="2800" b="1" dirty="0"/>
              <a:t>focus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Choose your </a:t>
            </a:r>
            <a:r>
              <a:rPr lang="en-US" sz="2800" b="1" dirty="0"/>
              <a:t>medium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Make a </a:t>
            </a:r>
            <a:r>
              <a:rPr lang="en-US" sz="2800" b="1" dirty="0"/>
              <a:t>plan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Get the word </a:t>
            </a:r>
            <a:r>
              <a:rPr lang="en-US" sz="2800" b="1" dirty="0"/>
              <a:t>out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Close</a:t>
            </a:r>
            <a:r>
              <a:rPr lang="en-US" sz="2800" dirty="0"/>
              <a:t> the deal</a:t>
            </a:r>
          </a:p>
        </p:txBody>
      </p:sp>
    </p:spTree>
    <p:extLst>
      <p:ext uri="{BB962C8B-B14F-4D97-AF65-F5344CB8AC3E}">
        <p14:creationId xmlns:p14="http://schemas.microsoft.com/office/powerpoint/2010/main" val="240242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THIS ON SLIDESHARE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http://bit.ly/wccincy-content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1" y="2667794"/>
            <a:ext cx="36576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YOUR FOCUS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Decide which content areas or niche to concentrate on.</a:t>
            </a:r>
          </a:p>
        </p:txBody>
      </p:sp>
    </p:spTree>
    <p:extLst>
      <p:ext uri="{BB962C8B-B14F-4D97-AF65-F5344CB8AC3E}">
        <p14:creationId xmlns:p14="http://schemas.microsoft.com/office/powerpoint/2010/main" val="65691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YOUR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Your passion</a:t>
            </a:r>
          </a:p>
          <a:p>
            <a:r>
              <a:rPr lang="en-US" sz="2800" dirty="0"/>
              <a:t>Your purpose</a:t>
            </a:r>
          </a:p>
          <a:p>
            <a:r>
              <a:rPr lang="en-US" sz="2800" dirty="0"/>
              <a:t>Your audience</a:t>
            </a:r>
          </a:p>
          <a:p>
            <a:r>
              <a:rPr lang="en-US" sz="2800" dirty="0"/>
              <a:t>Current marketplace: 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50525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0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9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232</TotalTime>
  <Words>464</Words>
  <Application>Microsoft Office PowerPoint</Application>
  <PresentationFormat>Widescreen</PresentationFormat>
  <Paragraphs>105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2</vt:lpstr>
      <vt:lpstr>Quotable</vt:lpstr>
      <vt:lpstr>CREATING CONTENT THAT MATTERS</vt:lpstr>
      <vt:lpstr>A LITTLE ABOUT ME</vt:lpstr>
      <vt:lpstr>A LITTLE ABOUT YOU</vt:lpstr>
      <vt:lpstr>WHAT WE’LL COVER TODAY</vt:lpstr>
      <vt:lpstr>GET THIS ON SLIDESHARE</vt:lpstr>
      <vt:lpstr>IDENTIFY YOUR FOCUS</vt:lpstr>
      <vt:lpstr>PowerPoint Presentation</vt:lpstr>
      <vt:lpstr>IDENTIFY YOUR FOCUS</vt:lpstr>
      <vt:lpstr>PowerPoint Presentation</vt:lpstr>
      <vt:lpstr>WORDPRESS TIP</vt:lpstr>
      <vt:lpstr>CHOOSE YOUR MEDIUM</vt:lpstr>
      <vt:lpstr>PowerPoint Presentation</vt:lpstr>
      <vt:lpstr>CHOOSE YOUR MEDIUM</vt:lpstr>
      <vt:lpstr>CHOOSE YOUR MEDIUM: EXAMPLES</vt:lpstr>
      <vt:lpstr>PowerPoint Presentation</vt:lpstr>
      <vt:lpstr>WORDPRESS TIP</vt:lpstr>
      <vt:lpstr>MAKE A PLAN</vt:lpstr>
      <vt:lpstr>PowerPoint Presentation</vt:lpstr>
      <vt:lpstr>MAKE A PLAN</vt:lpstr>
      <vt:lpstr>WORDPRESS TIP</vt:lpstr>
      <vt:lpstr>GET THE WORD OUT</vt:lpstr>
      <vt:lpstr>PowerPoint Presentation</vt:lpstr>
      <vt:lpstr>GET THE WORD OUT</vt:lpstr>
      <vt:lpstr>PowerPoint Presentation</vt:lpstr>
      <vt:lpstr>WORDPRESS TIP</vt:lpstr>
      <vt:lpstr>CLOSE THE DEAL</vt:lpstr>
      <vt:lpstr>PowerPoint Presentation</vt:lpstr>
      <vt:lpstr>CLOSE THE DEAL</vt:lpstr>
      <vt:lpstr>PowerPoint Presentation</vt:lpstr>
      <vt:lpstr>WORDPRESS TIP</vt:lpstr>
      <vt:lpstr>QUICK REVIEW</vt:lpstr>
      <vt:lpstr>LET’S CONNECT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CONTENT THAT MATTERS</dc:title>
  <dc:creator>Susan Jackson</dc:creator>
  <cp:lastModifiedBy>Susan Jackson</cp:lastModifiedBy>
  <cp:revision>23</cp:revision>
  <dcterms:created xsi:type="dcterms:W3CDTF">2016-10-16T10:12:25Z</dcterms:created>
  <dcterms:modified xsi:type="dcterms:W3CDTF">2016-10-24T14:26:59Z</dcterms:modified>
</cp:coreProperties>
</file>